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DE966-771B-4D13-9408-B4C715CA68E0}" type="datetimeFigureOut">
              <a:rPr lang="en-US" smtClean="0"/>
              <a:pPr/>
              <a:t>1/7/2011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6889F-0E20-477F-AC0A-0F6503D33C1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Quel</a:t>
            </a:r>
            <a:r>
              <a:rPr lang="en-US" dirty="0" smtClean="0"/>
              <a:t> temps fait-</a:t>
            </a:r>
            <a:r>
              <a:rPr lang="en-US" dirty="0" err="1" smtClean="0"/>
              <a:t>il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 Provence…</a:t>
            </a:r>
            <a:endParaRPr lang="en-US"/>
          </a:p>
        </p:txBody>
      </p:sp>
      <p:pic>
        <p:nvPicPr>
          <p:cNvPr id="22530" name="Picture 2" descr="Les Crossets (au fond les &quot;dents de midi&quot;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4762500" cy="3228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fait beau</a:t>
            </a:r>
            <a:endParaRPr lang="en-US" dirty="0"/>
          </a:p>
        </p:txBody>
      </p:sp>
      <p:pic>
        <p:nvPicPr>
          <p:cNvPr id="1028" name="Picture 4" descr="http://t0.gstatic.com/images?q=tbn:ANd9GcS8IkQxxiiJjHdqffrq8BzD-BCG4bOK25TKE9PmwBp3sDMJtQLz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533400"/>
            <a:ext cx="2057400" cy="2219326"/>
          </a:xfrm>
          <a:prstGeom prst="rect">
            <a:avLst/>
          </a:prstGeom>
          <a:noFill/>
        </p:spPr>
      </p:pic>
      <p:pic>
        <p:nvPicPr>
          <p:cNvPr id="1026" name="Picture 2" descr="http://www.cotedazur-villa-guide.co.uk/images/pic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524000"/>
            <a:ext cx="5701585" cy="381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4800" y="2514600"/>
            <a:ext cx="19607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Il y a du</a:t>
            </a:r>
          </a:p>
          <a:p>
            <a:r>
              <a:rPr lang="en-US" sz="4400" dirty="0" smtClean="0"/>
              <a:t> </a:t>
            </a:r>
            <a:r>
              <a:rPr lang="en-US" sz="4400" dirty="0" err="1" smtClean="0"/>
              <a:t>soleil</a:t>
            </a:r>
            <a:r>
              <a:rPr lang="en-US" sz="4400" dirty="0" smtClean="0"/>
              <a:t>.</a:t>
            </a:r>
            <a:endParaRPr lang="en-US" sz="4400" dirty="0"/>
          </a:p>
        </p:txBody>
      </p:sp>
      <p:sp>
        <p:nvSpPr>
          <p:cNvPr id="7" name="TextBox 6"/>
          <p:cNvSpPr txBox="1"/>
          <p:nvPr/>
        </p:nvSpPr>
        <p:spPr>
          <a:xfrm>
            <a:off x="3352800" y="5411450"/>
            <a:ext cx="28634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Il fait </a:t>
            </a:r>
            <a:r>
              <a:rPr lang="en-US" sz="4400" dirty="0" err="1" smtClean="0"/>
              <a:t>chaud</a:t>
            </a:r>
            <a:endParaRPr lang="en-US" sz="4400" dirty="0" smtClean="0"/>
          </a:p>
          <a:p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atic.skynetblogs.be/media/36830/dyn007_original_600_450_pjpeg__354fcb33f8875e6c4e63f477b6ef26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4267200" cy="3200400"/>
          </a:xfrm>
          <a:prstGeom prst="rect">
            <a:avLst/>
          </a:prstGeom>
          <a:noFill/>
        </p:spPr>
      </p:pic>
      <p:pic>
        <p:nvPicPr>
          <p:cNvPr id="7172" name="Picture 4" descr="Image du Blog petitemimine.centerblog.ne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81200"/>
            <a:ext cx="3810000" cy="4076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Il y a du vent</a:t>
            </a:r>
            <a:endParaRPr lang="en-US" dirty="0"/>
          </a:p>
        </p:txBody>
      </p:sp>
      <p:pic>
        <p:nvPicPr>
          <p:cNvPr id="6146" name="Picture 2" descr="http://s2.e-monsite.com/2010/02/01/09/resize_550_550/14349_1330328297437_1207861625_975151_71274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57400"/>
            <a:ext cx="5238750" cy="39243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324600" y="1752600"/>
            <a:ext cx="229421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Il y a des </a:t>
            </a:r>
          </a:p>
          <a:p>
            <a:r>
              <a:rPr lang="en-US" sz="4400" dirty="0" err="1" smtClean="0"/>
              <a:t>nuages</a:t>
            </a:r>
            <a:endParaRPr lang="en-US" sz="4400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5334000"/>
            <a:ext cx="2971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Il fait </a:t>
            </a:r>
            <a:r>
              <a:rPr lang="en-US" sz="4400" dirty="0" err="1" smtClean="0"/>
              <a:t>frais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</a:t>
            </a:r>
            <a:r>
              <a:rPr lang="en-US" dirty="0" err="1" smtClean="0"/>
              <a:t>pleut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8194" name="Picture 2" descr="https://rzc4pw.bay.livefilestore.com/y1mlzcGv5bGCnIN_VlOIXS_I6W_02jX-vPnRf0qd2wRTDtg_s5EDYtzPFJreDtu2U7SSespt9xF6cBoQzyBmmHHUO5gplm2kkpFXEdaVVol3d59wUEXIVlMYCbf_-Adp6fMbpD_4adq7og/pluie%20de%20printem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828800"/>
            <a:ext cx="4762500" cy="35718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010400" y="4267200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pluie</a:t>
            </a:r>
            <a:endParaRPr lang="en-US" dirty="0"/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rot="10800000">
            <a:off x="6400800" y="4343400"/>
            <a:ext cx="609600" cy="1084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438400" y="5943600"/>
            <a:ext cx="33505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Il fait </a:t>
            </a:r>
            <a:r>
              <a:rPr lang="en-US" sz="4400" dirty="0" err="1" smtClean="0"/>
              <a:t>mauvais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</a:t>
            </a:r>
            <a:r>
              <a:rPr lang="en-US" dirty="0" err="1" smtClean="0"/>
              <a:t>neige</a:t>
            </a:r>
            <a:endParaRPr lang="en-US" dirty="0"/>
          </a:p>
        </p:txBody>
      </p:sp>
      <p:pic>
        <p:nvPicPr>
          <p:cNvPr id="18434" name="Picture 2" descr="http://www.zatras.com/~share/images/TheFreeman/trouvailles/jeux/2007/01/calais-neige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371600"/>
            <a:ext cx="4876800" cy="351739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76600" y="5791200"/>
            <a:ext cx="254819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/>
              <a:t>Il fait </a:t>
            </a:r>
            <a:r>
              <a:rPr lang="en-US" sz="4400" dirty="0" err="1" smtClean="0"/>
              <a:t>froid</a:t>
            </a:r>
            <a:endParaRPr lang="en-US" sz="4400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524000" y="3657600"/>
            <a:ext cx="53340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57200" y="3429000"/>
            <a:ext cx="95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neige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à Tahiti…..</a:t>
            </a:r>
            <a:endParaRPr lang="en-US" dirty="0"/>
          </a:p>
        </p:txBody>
      </p:sp>
      <p:pic>
        <p:nvPicPr>
          <p:cNvPr id="1026" name="Picture 2" descr="http://www.tahitifaaa-airportshuttle.com/img/Tahiti-airportshutt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752600"/>
            <a:ext cx="4286250" cy="2847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à Montréal </a:t>
            </a:r>
            <a:endParaRPr lang="en-US" dirty="0"/>
          </a:p>
        </p:txBody>
      </p:sp>
      <p:pic>
        <p:nvPicPr>
          <p:cNvPr id="20482" name="Picture 2" descr="http://www.pixels-et-papier.be/blog/wp-content/uploads/2007/06/Plu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219200"/>
            <a:ext cx="3333750" cy="4438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Alpes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21506" name="Picture 2" descr="http://farm4.static.flickr.com/3370/3211587205_e4c31daa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76400"/>
            <a:ext cx="4762500" cy="39243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57</Words>
  <Application>Microsoft Office PowerPoint</Application>
  <PresentationFormat>On-screen Show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Quel temps fait-il?</vt:lpstr>
      <vt:lpstr>Il fait beau</vt:lpstr>
      <vt:lpstr>Slide 3</vt:lpstr>
      <vt:lpstr>Il y a du vent</vt:lpstr>
      <vt:lpstr>Il pleut.</vt:lpstr>
      <vt:lpstr>Il neige</vt:lpstr>
      <vt:lpstr>à Tahiti…..</vt:lpstr>
      <vt:lpstr>à Montréal </vt:lpstr>
      <vt:lpstr>Dans les Alpes….</vt:lpstr>
      <vt:lpstr>En Provence…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Quel temps fait-il?</dc:title>
  <dc:creator>amity</dc:creator>
  <cp:lastModifiedBy>amity</cp:lastModifiedBy>
  <cp:revision>3</cp:revision>
  <dcterms:created xsi:type="dcterms:W3CDTF">2011-01-06T19:50:11Z</dcterms:created>
  <dcterms:modified xsi:type="dcterms:W3CDTF">2011-01-07T16:36:04Z</dcterms:modified>
</cp:coreProperties>
</file>